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29" d="100"/>
          <a:sy n="29" d="100"/>
        </p:scale>
        <p:origin x="302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2023/1/5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273904"/>
              </p:ext>
            </p:extLst>
          </p:nvPr>
        </p:nvGraphicFramePr>
        <p:xfrm>
          <a:off x="-2" y="64168"/>
          <a:ext cx="17662358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1742821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臺北科技大學暨新北市立土城醫院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1" y="209691"/>
            <a:ext cx="2427434" cy="18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3BA6755D-B747-4001-896C-01CE589EC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9333" y="-15855"/>
            <a:ext cx="3956873" cy="237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18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Cindy Liao</cp:lastModifiedBy>
  <cp:revision>13</cp:revision>
  <dcterms:created xsi:type="dcterms:W3CDTF">2019-04-08T10:27:55Z</dcterms:created>
  <dcterms:modified xsi:type="dcterms:W3CDTF">2023-01-05T05:45:23Z</dcterms:modified>
</cp:coreProperties>
</file>