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96551"/>
              </p:ext>
            </p:extLst>
          </p:nvPr>
        </p:nvGraphicFramePr>
        <p:xfrm>
          <a:off x="460676" y="147296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260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2560968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1952594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臺北科技大學暨德黑蘭大學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0" y="226155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51570" y="129903"/>
            <a:ext cx="2434135" cy="243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9</cp:revision>
  <dcterms:created xsi:type="dcterms:W3CDTF">2019-04-08T10:27:55Z</dcterms:created>
  <dcterms:modified xsi:type="dcterms:W3CDTF">2022-04-14T01:08:43Z</dcterms:modified>
</cp:coreProperties>
</file>