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35641"/>
              </p:ext>
            </p:extLst>
          </p:nvPr>
        </p:nvGraphicFramePr>
        <p:xfrm>
          <a:off x="392864" y="143637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874082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2991686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臺北科技大學暨日本東北大學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7" y="136357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69BD64BD-EC50-4534-837D-830CC85972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614" y="253465"/>
            <a:ext cx="1563472" cy="195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8</cp:revision>
  <dcterms:created xsi:type="dcterms:W3CDTF">2019-04-08T10:27:55Z</dcterms:created>
  <dcterms:modified xsi:type="dcterms:W3CDTF">2022-04-14T01:11:55Z</dcterms:modified>
</cp:coreProperties>
</file>