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3329"/>
              </p:ext>
            </p:extLst>
          </p:nvPr>
        </p:nvGraphicFramePr>
        <p:xfrm>
          <a:off x="392864" y="64168"/>
          <a:ext cx="16314822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054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9047747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818021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臺北科技大學暨深圳大學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52" y="16042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34442" y="88231"/>
            <a:ext cx="2149863" cy="214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15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10</cp:revision>
  <dcterms:created xsi:type="dcterms:W3CDTF">2019-04-08T10:27:55Z</dcterms:created>
  <dcterms:modified xsi:type="dcterms:W3CDTF">2022-04-14T01:08:26Z</dcterms:modified>
</cp:coreProperties>
</file>