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7100550" cy="27000200"/>
  <p:notesSz cx="6858000" cy="9144000"/>
  <p:defaultTextStyle>
    <a:defPPr>
      <a:defRPr lang="zh-TW"/>
    </a:defPPr>
    <a:lvl1pPr marL="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1pPr>
    <a:lvl2pPr marL="105841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2pPr>
    <a:lvl3pPr marL="211683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3pPr>
    <a:lvl4pPr marL="317525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4pPr>
    <a:lvl5pPr marL="4233672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5pPr>
    <a:lvl6pPr marL="529209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6pPr>
    <a:lvl7pPr marL="635050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7pPr>
    <a:lvl8pPr marL="740892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8pPr>
    <a:lvl9pPr marL="846734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 varScale="1">
        <p:scale>
          <a:sx n="22" d="100"/>
          <a:sy n="22" d="100"/>
        </p:scale>
        <p:origin x="24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541" y="4418785"/>
            <a:ext cx="14535468" cy="9400070"/>
          </a:xfrm>
        </p:spPr>
        <p:txBody>
          <a:bodyPr anchor="b"/>
          <a:lstStyle>
            <a:lvl1pPr algn="ctr"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569" y="14181357"/>
            <a:ext cx="12825413" cy="6518796"/>
          </a:xfrm>
        </p:spPr>
        <p:txBody>
          <a:bodyPr/>
          <a:lstStyle>
            <a:lvl1pPr marL="0" indent="0" algn="ctr">
              <a:buNone/>
              <a:defRPr sz="4488"/>
            </a:lvl1pPr>
            <a:lvl2pPr marL="855010" indent="0" algn="ctr">
              <a:buNone/>
              <a:defRPr sz="3740"/>
            </a:lvl2pPr>
            <a:lvl3pPr marL="1710019" indent="0" algn="ctr">
              <a:buNone/>
              <a:defRPr sz="3366"/>
            </a:lvl3pPr>
            <a:lvl4pPr marL="2565029" indent="0" algn="ctr">
              <a:buNone/>
              <a:defRPr sz="2992"/>
            </a:lvl4pPr>
            <a:lvl5pPr marL="3420039" indent="0" algn="ctr">
              <a:buNone/>
              <a:defRPr sz="2992"/>
            </a:lvl5pPr>
            <a:lvl6pPr marL="4275049" indent="0" algn="ctr">
              <a:buNone/>
              <a:defRPr sz="2992"/>
            </a:lvl6pPr>
            <a:lvl7pPr marL="5130058" indent="0" algn="ctr">
              <a:buNone/>
              <a:defRPr sz="2992"/>
            </a:lvl7pPr>
            <a:lvl8pPr marL="5985068" indent="0" algn="ctr">
              <a:buNone/>
              <a:defRPr sz="2992"/>
            </a:lvl8pPr>
            <a:lvl9pPr marL="6840078" indent="0" algn="ctr">
              <a:buNone/>
              <a:defRPr sz="299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84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21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37582" y="1437511"/>
            <a:ext cx="3687306" cy="22881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5664" y="1437511"/>
            <a:ext cx="10848161" cy="2288142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51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04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757" y="6731308"/>
            <a:ext cx="14749224" cy="11231331"/>
          </a:xfrm>
        </p:spPr>
        <p:txBody>
          <a:bodyPr anchor="b"/>
          <a:lstStyle>
            <a:lvl1pPr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757" y="18068892"/>
            <a:ext cx="14749224" cy="5906292"/>
          </a:xfrm>
        </p:spPr>
        <p:txBody>
          <a:bodyPr/>
          <a:lstStyle>
            <a:lvl1pPr marL="0" indent="0">
              <a:buNone/>
              <a:defRPr sz="4488">
                <a:solidFill>
                  <a:schemeClr val="tx1"/>
                </a:solidFill>
              </a:defRPr>
            </a:lvl1pPr>
            <a:lvl2pPr marL="8550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2pPr>
            <a:lvl3pPr marL="1710019" indent="0">
              <a:buNone/>
              <a:defRPr sz="3366">
                <a:solidFill>
                  <a:schemeClr val="tx1">
                    <a:tint val="75000"/>
                  </a:schemeClr>
                </a:solidFill>
              </a:defRPr>
            </a:lvl3pPr>
            <a:lvl4pPr marL="256502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4pPr>
            <a:lvl5pPr marL="342003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5pPr>
            <a:lvl6pPr marL="427504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6pPr>
            <a:lvl7pPr marL="513005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7pPr>
            <a:lvl8pPr marL="598506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8pPr>
            <a:lvl9pPr marL="684007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169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66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5715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79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437516"/>
            <a:ext cx="14749224" cy="521879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7892" y="6618801"/>
            <a:ext cx="7234333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7892" y="9862573"/>
            <a:ext cx="7234333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57154" y="6618801"/>
            <a:ext cx="7269961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57154" y="9862573"/>
            <a:ext cx="7269961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53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86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17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9961" y="3887535"/>
            <a:ext cx="8657153" cy="19187642"/>
          </a:xfrm>
        </p:spPr>
        <p:txBody>
          <a:bodyPr/>
          <a:lstStyle>
            <a:lvl1pPr>
              <a:defRPr sz="5984"/>
            </a:lvl1pPr>
            <a:lvl2pPr>
              <a:defRPr sz="5236"/>
            </a:lvl2pPr>
            <a:lvl3pPr>
              <a:defRPr sz="4488"/>
            </a:lvl3pPr>
            <a:lvl4pPr>
              <a:defRPr sz="3740"/>
            </a:lvl4pPr>
            <a:lvl5pPr>
              <a:defRPr sz="3740"/>
            </a:lvl5pPr>
            <a:lvl6pPr>
              <a:defRPr sz="3740"/>
            </a:lvl6pPr>
            <a:lvl7pPr>
              <a:defRPr sz="3740"/>
            </a:lvl7pPr>
            <a:lvl8pPr>
              <a:defRPr sz="3740"/>
            </a:lvl8pPr>
            <a:lvl9pPr>
              <a:defRPr sz="374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69961" y="3887535"/>
            <a:ext cx="8657153" cy="19187642"/>
          </a:xfrm>
        </p:spPr>
        <p:txBody>
          <a:bodyPr anchor="t"/>
          <a:lstStyle>
            <a:lvl1pPr marL="0" indent="0">
              <a:buNone/>
              <a:defRPr sz="5984"/>
            </a:lvl1pPr>
            <a:lvl2pPr marL="855010" indent="0">
              <a:buNone/>
              <a:defRPr sz="5236"/>
            </a:lvl2pPr>
            <a:lvl3pPr marL="1710019" indent="0">
              <a:buNone/>
              <a:defRPr sz="4488"/>
            </a:lvl3pPr>
            <a:lvl4pPr marL="2565029" indent="0">
              <a:buNone/>
              <a:defRPr sz="3740"/>
            </a:lvl4pPr>
            <a:lvl5pPr marL="3420039" indent="0">
              <a:buNone/>
              <a:defRPr sz="3740"/>
            </a:lvl5pPr>
            <a:lvl6pPr marL="4275049" indent="0">
              <a:buNone/>
              <a:defRPr sz="3740"/>
            </a:lvl6pPr>
            <a:lvl7pPr marL="5130058" indent="0">
              <a:buNone/>
              <a:defRPr sz="3740"/>
            </a:lvl7pPr>
            <a:lvl8pPr marL="5985068" indent="0">
              <a:buNone/>
              <a:defRPr sz="3740"/>
            </a:lvl8pPr>
            <a:lvl9pPr marL="6840078" indent="0">
              <a:buNone/>
              <a:defRPr sz="374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55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5663" y="1437516"/>
            <a:ext cx="14749224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663" y="7187553"/>
            <a:ext cx="14749224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56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64557" y="25025191"/>
            <a:ext cx="5771436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772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90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10019" rtl="0" eaLnBrk="1" latinLnBrk="0" hangingPunct="1">
        <a:lnSpc>
          <a:spcPct val="90000"/>
        </a:lnSpc>
        <a:spcBef>
          <a:spcPct val="0"/>
        </a:spcBef>
        <a:buNone/>
        <a:defRPr sz="82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505" indent="-427505" algn="l" defTabSz="1710019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5236" kern="1200">
          <a:solidFill>
            <a:schemeClr val="tx1"/>
          </a:solidFill>
          <a:latin typeface="+mn-lt"/>
          <a:ea typeface="+mn-ea"/>
          <a:cs typeface="+mn-cs"/>
        </a:defRPr>
      </a:lvl1pPr>
      <a:lvl2pPr marL="1282515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4488" kern="1200">
          <a:solidFill>
            <a:schemeClr val="tx1"/>
          </a:solidFill>
          <a:latin typeface="+mn-lt"/>
          <a:ea typeface="+mn-ea"/>
          <a:cs typeface="+mn-cs"/>
        </a:defRPr>
      </a:lvl2pPr>
      <a:lvl3pPr marL="213752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740" kern="1200">
          <a:solidFill>
            <a:schemeClr val="tx1"/>
          </a:solidFill>
          <a:latin typeface="+mn-lt"/>
          <a:ea typeface="+mn-ea"/>
          <a:cs typeface="+mn-cs"/>
        </a:defRPr>
      </a:lvl3pPr>
      <a:lvl4pPr marL="299253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84754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70255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55756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641257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726758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1pPr>
      <a:lvl2pPr marL="85501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2pPr>
      <a:lvl3pPr marL="171001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3pPr>
      <a:lvl4pPr marL="256502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42003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27504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13005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598506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684007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16104"/>
              </p:ext>
            </p:extLst>
          </p:nvPr>
        </p:nvGraphicFramePr>
        <p:xfrm>
          <a:off x="268172" y="147296"/>
          <a:ext cx="16314822" cy="214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9054">
                  <a:extLst>
                    <a:ext uri="{9D8B030D-6E8A-4147-A177-3AD203B41FA5}">
                      <a16:colId xmlns:a16="http://schemas.microsoft.com/office/drawing/2014/main" val="78866876"/>
                    </a:ext>
                  </a:extLst>
                </a:gridCol>
                <a:gridCol w="9874082">
                  <a:extLst>
                    <a:ext uri="{9D8B030D-6E8A-4147-A177-3AD203B41FA5}">
                      <a16:colId xmlns:a16="http://schemas.microsoft.com/office/drawing/2014/main" val="1425922111"/>
                    </a:ext>
                  </a:extLst>
                </a:gridCol>
                <a:gridCol w="2991686">
                  <a:extLst>
                    <a:ext uri="{9D8B030D-6E8A-4147-A177-3AD203B41FA5}">
                      <a16:colId xmlns:a16="http://schemas.microsoft.com/office/drawing/2014/main" val="3737575988"/>
                    </a:ext>
                  </a:extLst>
                </a:gridCol>
              </a:tblGrid>
              <a:tr h="1064274">
                <a:tc rowSpan="2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臺北科技大學暨泰國法政大學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332713"/>
                  </a:ext>
                </a:extLst>
              </a:tr>
              <a:tr h="108558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學術合作專題研究計畫成果發表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407649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67" y="136357"/>
            <a:ext cx="2566736" cy="199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667874" y="219963"/>
            <a:ext cx="2144265" cy="2144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20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16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user-031767</cp:lastModifiedBy>
  <cp:revision>7</cp:revision>
  <dcterms:created xsi:type="dcterms:W3CDTF">2019-04-08T10:27:55Z</dcterms:created>
  <dcterms:modified xsi:type="dcterms:W3CDTF">2022-04-14T01:07:44Z</dcterms:modified>
</cp:coreProperties>
</file>