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22" d="100"/>
          <a:sy n="22" d="100"/>
        </p:scale>
        <p:origin x="24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2022/4/13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186479"/>
              </p:ext>
            </p:extLst>
          </p:nvPr>
        </p:nvGraphicFramePr>
        <p:xfrm>
          <a:off x="392864" y="64168"/>
          <a:ext cx="16314822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9054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9047747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3818021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臺北科技大學暨北京工業大學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52" y="16042"/>
            <a:ext cx="2566736" cy="199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7076" y="155575"/>
            <a:ext cx="1954120" cy="19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16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user-031767</cp:lastModifiedBy>
  <cp:revision>10</cp:revision>
  <dcterms:created xsi:type="dcterms:W3CDTF">2019-04-08T10:27:55Z</dcterms:created>
  <dcterms:modified xsi:type="dcterms:W3CDTF">2022-04-13T08:31:01Z</dcterms:modified>
</cp:coreProperties>
</file>