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22" d="100"/>
          <a:sy n="22" d="100"/>
        </p:scale>
        <p:origin x="24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694060"/>
              </p:ext>
            </p:extLst>
          </p:nvPr>
        </p:nvGraphicFramePr>
        <p:xfrm>
          <a:off x="-786906" y="203959"/>
          <a:ext cx="17711609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343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10719448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3247818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臺北科技大學暨泰國蒙庫國王科技大學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48" y="317987"/>
            <a:ext cx="2566736" cy="199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D868472D-3EF1-4088-B557-4FD88FCB3A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3733" y="295615"/>
            <a:ext cx="3291309" cy="178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19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user-031767</cp:lastModifiedBy>
  <cp:revision>8</cp:revision>
  <dcterms:created xsi:type="dcterms:W3CDTF">2019-04-08T10:27:55Z</dcterms:created>
  <dcterms:modified xsi:type="dcterms:W3CDTF">2022-04-14T01:13:41Z</dcterms:modified>
</cp:coreProperties>
</file>