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22" d="100"/>
          <a:sy n="22" d="100"/>
        </p:scale>
        <p:origin x="24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2022/4/14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234166"/>
              </p:ext>
            </p:extLst>
          </p:nvPr>
        </p:nvGraphicFramePr>
        <p:xfrm>
          <a:off x="268172" y="147296"/>
          <a:ext cx="16314822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054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9874082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2991686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臺北科技大學暨泰國先皇技術學院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967" y="136357"/>
            <a:ext cx="2566736" cy="199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26093" y="219964"/>
            <a:ext cx="1986046" cy="198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17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user-031767</cp:lastModifiedBy>
  <cp:revision>6</cp:revision>
  <dcterms:created xsi:type="dcterms:W3CDTF">2019-04-08T10:27:55Z</dcterms:created>
  <dcterms:modified xsi:type="dcterms:W3CDTF">2022-04-14T01:07:26Z</dcterms:modified>
</cp:coreProperties>
</file>