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04">
          <p15:clr>
            <a:srgbClr val="A4A3A4"/>
          </p15:clr>
        </p15:guide>
        <p15:guide id="2" pos="53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705397"/>
    <a:srgbClr val="9933FF"/>
    <a:srgbClr val="FF66FF"/>
    <a:srgbClr val="33CCFF"/>
    <a:srgbClr val="74657D"/>
    <a:srgbClr val="7937AB"/>
    <a:srgbClr val="285BC2"/>
    <a:srgbClr val="B6BAD3"/>
    <a:srgbClr val="FC3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2" autoAdjust="0"/>
    <p:restoredTop sz="94660"/>
  </p:normalViewPr>
  <p:slideViewPr>
    <p:cSldViewPr snapToGrid="0">
      <p:cViewPr varScale="1">
        <p:scale>
          <a:sx n="22" d="100"/>
          <a:sy n="22" d="100"/>
        </p:scale>
        <p:origin x="2928" y="62"/>
      </p:cViewPr>
      <p:guideLst>
        <p:guide orient="horz" pos="8504"/>
        <p:guide pos="5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pPr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72907"/>
              </p:ext>
            </p:extLst>
          </p:nvPr>
        </p:nvGraphicFramePr>
        <p:xfrm>
          <a:off x="392864" y="64168"/>
          <a:ext cx="16314822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054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9047747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818021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臺北科技大學暨振興醫院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52" y="16042"/>
            <a:ext cx="2566736" cy="199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340A23C5-C396-40D0-BBEA-34E32FBD1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9438" y="109077"/>
            <a:ext cx="3498248" cy="180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15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user-031767</cp:lastModifiedBy>
  <cp:revision>31</cp:revision>
  <dcterms:created xsi:type="dcterms:W3CDTF">2019-04-08T10:27:55Z</dcterms:created>
  <dcterms:modified xsi:type="dcterms:W3CDTF">2022-04-14T01:14:17Z</dcterms:modified>
</cp:coreProperties>
</file>