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7100550" cy="27000200"/>
  <p:notesSz cx="6858000" cy="9144000"/>
  <p:defaultTextStyle>
    <a:defPPr>
      <a:defRPr lang="zh-TW"/>
    </a:defPPr>
    <a:lvl1pPr marL="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1pPr>
    <a:lvl2pPr marL="105841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2pPr>
    <a:lvl3pPr marL="211683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3pPr>
    <a:lvl4pPr marL="317525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4pPr>
    <a:lvl5pPr marL="4233672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5pPr>
    <a:lvl6pPr marL="5292090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6pPr>
    <a:lvl7pPr marL="6350508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7pPr>
    <a:lvl8pPr marL="7408926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8pPr>
    <a:lvl9pPr marL="8467344" algn="l" defTabSz="2116836" rtl="0" eaLnBrk="1" latinLnBrk="0" hangingPunct="1">
      <a:defRPr sz="416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>
        <p:scale>
          <a:sx n="50" d="100"/>
          <a:sy n="50" d="100"/>
        </p:scale>
        <p:origin x="18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2541" y="4418785"/>
            <a:ext cx="14535468" cy="9400070"/>
          </a:xfrm>
        </p:spPr>
        <p:txBody>
          <a:bodyPr anchor="b"/>
          <a:lstStyle>
            <a:lvl1pPr algn="ctr"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7569" y="14181357"/>
            <a:ext cx="12825413" cy="6518796"/>
          </a:xfrm>
        </p:spPr>
        <p:txBody>
          <a:bodyPr/>
          <a:lstStyle>
            <a:lvl1pPr marL="0" indent="0" algn="ctr">
              <a:buNone/>
              <a:defRPr sz="4488"/>
            </a:lvl1pPr>
            <a:lvl2pPr marL="855010" indent="0" algn="ctr">
              <a:buNone/>
              <a:defRPr sz="3740"/>
            </a:lvl2pPr>
            <a:lvl3pPr marL="1710019" indent="0" algn="ctr">
              <a:buNone/>
              <a:defRPr sz="3366"/>
            </a:lvl3pPr>
            <a:lvl4pPr marL="2565029" indent="0" algn="ctr">
              <a:buNone/>
              <a:defRPr sz="2992"/>
            </a:lvl4pPr>
            <a:lvl5pPr marL="3420039" indent="0" algn="ctr">
              <a:buNone/>
              <a:defRPr sz="2992"/>
            </a:lvl5pPr>
            <a:lvl6pPr marL="4275049" indent="0" algn="ctr">
              <a:buNone/>
              <a:defRPr sz="2992"/>
            </a:lvl6pPr>
            <a:lvl7pPr marL="5130058" indent="0" algn="ctr">
              <a:buNone/>
              <a:defRPr sz="2992"/>
            </a:lvl7pPr>
            <a:lvl8pPr marL="5985068" indent="0" algn="ctr">
              <a:buNone/>
              <a:defRPr sz="2992"/>
            </a:lvl8pPr>
            <a:lvl9pPr marL="6840078" indent="0" algn="ctr">
              <a:buNone/>
              <a:defRPr sz="299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684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7215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37582" y="1437511"/>
            <a:ext cx="3687306" cy="22881421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5664" y="1437511"/>
            <a:ext cx="10848161" cy="22881421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6851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047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6757" y="6731308"/>
            <a:ext cx="14749224" cy="11231331"/>
          </a:xfrm>
        </p:spPr>
        <p:txBody>
          <a:bodyPr anchor="b"/>
          <a:lstStyle>
            <a:lvl1pPr>
              <a:defRPr sz="1122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6757" y="18068892"/>
            <a:ext cx="14749224" cy="5906292"/>
          </a:xfrm>
        </p:spPr>
        <p:txBody>
          <a:bodyPr/>
          <a:lstStyle>
            <a:lvl1pPr marL="0" indent="0">
              <a:buNone/>
              <a:defRPr sz="4488">
                <a:solidFill>
                  <a:schemeClr val="tx1"/>
                </a:solidFill>
              </a:defRPr>
            </a:lvl1pPr>
            <a:lvl2pPr marL="855010" indent="0">
              <a:buNone/>
              <a:defRPr sz="3740">
                <a:solidFill>
                  <a:schemeClr val="tx1">
                    <a:tint val="75000"/>
                  </a:schemeClr>
                </a:solidFill>
              </a:defRPr>
            </a:lvl2pPr>
            <a:lvl3pPr marL="1710019" indent="0">
              <a:buNone/>
              <a:defRPr sz="3366">
                <a:solidFill>
                  <a:schemeClr val="tx1">
                    <a:tint val="75000"/>
                  </a:schemeClr>
                </a:solidFill>
              </a:defRPr>
            </a:lvl3pPr>
            <a:lvl4pPr marL="256502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4pPr>
            <a:lvl5pPr marL="342003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5pPr>
            <a:lvl6pPr marL="4275049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6pPr>
            <a:lvl7pPr marL="513005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7pPr>
            <a:lvl8pPr marL="598506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8pPr>
            <a:lvl9pPr marL="6840078" indent="0">
              <a:buNone/>
              <a:defRPr sz="2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69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566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57153" y="7187553"/>
            <a:ext cx="7267734" cy="1713137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57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437516"/>
            <a:ext cx="14749224" cy="5218791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7892" y="6618801"/>
            <a:ext cx="7234333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7892" y="9862573"/>
            <a:ext cx="7234333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57154" y="6618801"/>
            <a:ext cx="7269961" cy="3243772"/>
          </a:xfrm>
        </p:spPr>
        <p:txBody>
          <a:bodyPr anchor="b"/>
          <a:lstStyle>
            <a:lvl1pPr marL="0" indent="0">
              <a:buNone/>
              <a:defRPr sz="4488" b="1"/>
            </a:lvl1pPr>
            <a:lvl2pPr marL="855010" indent="0">
              <a:buNone/>
              <a:defRPr sz="3740" b="1"/>
            </a:lvl2pPr>
            <a:lvl3pPr marL="1710019" indent="0">
              <a:buNone/>
              <a:defRPr sz="3366" b="1"/>
            </a:lvl3pPr>
            <a:lvl4pPr marL="2565029" indent="0">
              <a:buNone/>
              <a:defRPr sz="2992" b="1"/>
            </a:lvl4pPr>
            <a:lvl5pPr marL="3420039" indent="0">
              <a:buNone/>
              <a:defRPr sz="2992" b="1"/>
            </a:lvl5pPr>
            <a:lvl6pPr marL="4275049" indent="0">
              <a:buNone/>
              <a:defRPr sz="2992" b="1"/>
            </a:lvl6pPr>
            <a:lvl7pPr marL="5130058" indent="0">
              <a:buNone/>
              <a:defRPr sz="2992" b="1"/>
            </a:lvl7pPr>
            <a:lvl8pPr marL="5985068" indent="0">
              <a:buNone/>
              <a:defRPr sz="2992" b="1"/>
            </a:lvl8pPr>
            <a:lvl9pPr marL="6840078" indent="0">
              <a:buNone/>
              <a:defRPr sz="299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57154" y="9862573"/>
            <a:ext cx="7269961" cy="145063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536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886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1174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9961" y="3887535"/>
            <a:ext cx="8657153" cy="19187642"/>
          </a:xfrm>
        </p:spPr>
        <p:txBody>
          <a:bodyPr/>
          <a:lstStyle>
            <a:lvl1pPr>
              <a:defRPr sz="5984"/>
            </a:lvl1pPr>
            <a:lvl2pPr>
              <a:defRPr sz="5236"/>
            </a:lvl2pPr>
            <a:lvl3pPr>
              <a:defRPr sz="4488"/>
            </a:lvl3pPr>
            <a:lvl4pPr>
              <a:defRPr sz="3740"/>
            </a:lvl4pPr>
            <a:lvl5pPr>
              <a:defRPr sz="3740"/>
            </a:lvl5pPr>
            <a:lvl6pPr>
              <a:defRPr sz="3740"/>
            </a:lvl6pPr>
            <a:lvl7pPr>
              <a:defRPr sz="3740"/>
            </a:lvl7pPr>
            <a:lvl8pPr>
              <a:defRPr sz="3740"/>
            </a:lvl8pPr>
            <a:lvl9pPr>
              <a:defRPr sz="374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8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890" y="1800013"/>
            <a:ext cx="5515372" cy="6300047"/>
          </a:xfrm>
        </p:spPr>
        <p:txBody>
          <a:bodyPr anchor="b"/>
          <a:lstStyle>
            <a:lvl1pPr>
              <a:defRPr sz="598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69961" y="3887535"/>
            <a:ext cx="8657153" cy="19187642"/>
          </a:xfrm>
        </p:spPr>
        <p:txBody>
          <a:bodyPr anchor="t"/>
          <a:lstStyle>
            <a:lvl1pPr marL="0" indent="0">
              <a:buNone/>
              <a:defRPr sz="5984"/>
            </a:lvl1pPr>
            <a:lvl2pPr marL="855010" indent="0">
              <a:buNone/>
              <a:defRPr sz="5236"/>
            </a:lvl2pPr>
            <a:lvl3pPr marL="1710019" indent="0">
              <a:buNone/>
              <a:defRPr sz="4488"/>
            </a:lvl3pPr>
            <a:lvl4pPr marL="2565029" indent="0">
              <a:buNone/>
              <a:defRPr sz="3740"/>
            </a:lvl4pPr>
            <a:lvl5pPr marL="3420039" indent="0">
              <a:buNone/>
              <a:defRPr sz="3740"/>
            </a:lvl5pPr>
            <a:lvl6pPr marL="4275049" indent="0">
              <a:buNone/>
              <a:defRPr sz="3740"/>
            </a:lvl6pPr>
            <a:lvl7pPr marL="5130058" indent="0">
              <a:buNone/>
              <a:defRPr sz="3740"/>
            </a:lvl7pPr>
            <a:lvl8pPr marL="5985068" indent="0">
              <a:buNone/>
              <a:defRPr sz="3740"/>
            </a:lvl8pPr>
            <a:lvl9pPr marL="6840078" indent="0">
              <a:buNone/>
              <a:defRPr sz="374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7890" y="8100060"/>
            <a:ext cx="5515372" cy="15006363"/>
          </a:xfrm>
        </p:spPr>
        <p:txBody>
          <a:bodyPr/>
          <a:lstStyle>
            <a:lvl1pPr marL="0" indent="0">
              <a:buNone/>
              <a:defRPr sz="2992"/>
            </a:lvl1pPr>
            <a:lvl2pPr marL="855010" indent="0">
              <a:buNone/>
              <a:defRPr sz="2618"/>
            </a:lvl2pPr>
            <a:lvl3pPr marL="1710019" indent="0">
              <a:buNone/>
              <a:defRPr sz="2244"/>
            </a:lvl3pPr>
            <a:lvl4pPr marL="2565029" indent="0">
              <a:buNone/>
              <a:defRPr sz="1870"/>
            </a:lvl4pPr>
            <a:lvl5pPr marL="3420039" indent="0">
              <a:buNone/>
              <a:defRPr sz="1870"/>
            </a:lvl5pPr>
            <a:lvl6pPr marL="4275049" indent="0">
              <a:buNone/>
              <a:defRPr sz="1870"/>
            </a:lvl6pPr>
            <a:lvl7pPr marL="5130058" indent="0">
              <a:buNone/>
              <a:defRPr sz="1870"/>
            </a:lvl7pPr>
            <a:lvl8pPr marL="5985068" indent="0">
              <a:buNone/>
              <a:defRPr sz="1870"/>
            </a:lvl8pPr>
            <a:lvl9pPr marL="6840078" indent="0">
              <a:buNone/>
              <a:defRPr sz="187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551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5663" y="1437516"/>
            <a:ext cx="14749224" cy="52187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663" y="7187553"/>
            <a:ext cx="14749224" cy="17131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56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0E97-52AE-4479-800C-E27888FC0D34}" type="datetimeFigureOut">
              <a:rPr lang="zh-TW" altLang="en-US" smtClean="0"/>
              <a:t>2024/2/22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64557" y="25025191"/>
            <a:ext cx="5771436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77263" y="25025191"/>
            <a:ext cx="3847624" cy="14375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2DFF2-B76E-4833-B978-85D1B12097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90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10019" rtl="0" eaLnBrk="1" latinLnBrk="0" hangingPunct="1">
        <a:lnSpc>
          <a:spcPct val="90000"/>
        </a:lnSpc>
        <a:spcBef>
          <a:spcPct val="0"/>
        </a:spcBef>
        <a:buNone/>
        <a:defRPr sz="82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7505" indent="-427505" algn="l" defTabSz="1710019" rtl="0" eaLnBrk="1" latinLnBrk="0" hangingPunct="1">
        <a:lnSpc>
          <a:spcPct val="90000"/>
        </a:lnSpc>
        <a:spcBef>
          <a:spcPts val="1870"/>
        </a:spcBef>
        <a:buFont typeface="Arial" panose="020B0604020202020204" pitchFamily="34" charset="0"/>
        <a:buChar char="•"/>
        <a:defRPr sz="5236" kern="1200">
          <a:solidFill>
            <a:schemeClr val="tx1"/>
          </a:solidFill>
          <a:latin typeface="+mn-lt"/>
          <a:ea typeface="+mn-ea"/>
          <a:cs typeface="+mn-cs"/>
        </a:defRPr>
      </a:lvl1pPr>
      <a:lvl2pPr marL="1282515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4488" kern="1200">
          <a:solidFill>
            <a:schemeClr val="tx1"/>
          </a:solidFill>
          <a:latin typeface="+mn-lt"/>
          <a:ea typeface="+mn-ea"/>
          <a:cs typeface="+mn-cs"/>
        </a:defRPr>
      </a:lvl2pPr>
      <a:lvl3pPr marL="213752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740" kern="1200">
          <a:solidFill>
            <a:schemeClr val="tx1"/>
          </a:solidFill>
          <a:latin typeface="+mn-lt"/>
          <a:ea typeface="+mn-ea"/>
          <a:cs typeface="+mn-cs"/>
        </a:defRPr>
      </a:lvl3pPr>
      <a:lvl4pPr marL="299253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847544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70255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55756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641257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7267583" indent="-427505" algn="l" defTabSz="1710019" rtl="0" eaLnBrk="1" latinLnBrk="0" hangingPunct="1">
        <a:lnSpc>
          <a:spcPct val="90000"/>
        </a:lnSpc>
        <a:spcBef>
          <a:spcPts val="935"/>
        </a:spcBef>
        <a:buFont typeface="Arial" panose="020B0604020202020204" pitchFamily="34" charset="0"/>
        <a:buChar char="•"/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1pPr>
      <a:lvl2pPr marL="855010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2pPr>
      <a:lvl3pPr marL="171001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3pPr>
      <a:lvl4pPr marL="256502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4pPr>
      <a:lvl5pPr marL="342003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5pPr>
      <a:lvl6pPr marL="4275049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6pPr>
      <a:lvl7pPr marL="513005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7pPr>
      <a:lvl8pPr marL="598506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8pPr>
      <a:lvl9pPr marL="6840078" algn="l" defTabSz="1710019" rtl="0" eaLnBrk="1" latinLnBrk="0" hangingPunct="1">
        <a:defRPr sz="33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187322"/>
              </p:ext>
            </p:extLst>
          </p:nvPr>
        </p:nvGraphicFramePr>
        <p:xfrm>
          <a:off x="-2" y="64168"/>
          <a:ext cx="17662358" cy="2149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6948">
                  <a:extLst>
                    <a:ext uri="{9D8B030D-6E8A-4147-A177-3AD203B41FA5}">
                      <a16:colId xmlns:a16="http://schemas.microsoft.com/office/drawing/2014/main" val="78866876"/>
                    </a:ext>
                  </a:extLst>
                </a:gridCol>
                <a:gridCol w="11742821">
                  <a:extLst>
                    <a:ext uri="{9D8B030D-6E8A-4147-A177-3AD203B41FA5}">
                      <a16:colId xmlns:a16="http://schemas.microsoft.com/office/drawing/2014/main" val="1425922111"/>
                    </a:ext>
                  </a:extLst>
                </a:gridCol>
                <a:gridCol w="3272589">
                  <a:extLst>
                    <a:ext uri="{9D8B030D-6E8A-4147-A177-3AD203B41FA5}">
                      <a16:colId xmlns:a16="http://schemas.microsoft.com/office/drawing/2014/main" val="3737575988"/>
                    </a:ext>
                  </a:extLst>
                </a:gridCol>
              </a:tblGrid>
              <a:tr h="1064274"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臺北科技大學暨美國賓州州立大學</a:t>
                      </a:r>
                      <a:endParaRPr lang="zh-TW" altLang="en-US" sz="480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332713"/>
                  </a:ext>
                </a:extLst>
              </a:tr>
              <a:tr h="1085589"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8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學術合作專題研究計畫成果發表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07649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21" y="209691"/>
            <a:ext cx="2427434" cy="188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E92B3AB6-FFE2-4ED6-B3D1-4B79B47AE1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95047" y="539989"/>
            <a:ext cx="3061079" cy="3019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07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18</Words>
  <Application>Microsoft Office PowerPoint</Application>
  <PresentationFormat>自訂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User-031735</cp:lastModifiedBy>
  <cp:revision>14</cp:revision>
  <dcterms:created xsi:type="dcterms:W3CDTF">2019-04-08T10:27:55Z</dcterms:created>
  <dcterms:modified xsi:type="dcterms:W3CDTF">2024-02-22T06:53:00Z</dcterms:modified>
</cp:coreProperties>
</file>