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19" d="100"/>
          <a:sy n="19" d="100"/>
        </p:scale>
        <p:origin x="15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12328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臺北科技大學暨辛辛那提大學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92" y="197086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1E2E8060-32C6-4B8D-9D1E-2649C3E5D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224" y="197444"/>
            <a:ext cx="2427434" cy="349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17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User-031735</cp:lastModifiedBy>
  <cp:revision>21</cp:revision>
  <dcterms:created xsi:type="dcterms:W3CDTF">2019-04-08T10:27:55Z</dcterms:created>
  <dcterms:modified xsi:type="dcterms:W3CDTF">2024-02-22T07:22:06Z</dcterms:modified>
</cp:coreProperties>
</file>