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>
        <p:scale>
          <a:sx n="30" d="100"/>
          <a:sy n="3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0326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臺北科技大學暨台夫特理工大學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1" y="197086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B4345DFA-EC3F-4E11-A95E-19289CD824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2814" y="197086"/>
            <a:ext cx="3504915" cy="149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19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User-039054</cp:lastModifiedBy>
  <cp:revision>15</cp:revision>
  <dcterms:created xsi:type="dcterms:W3CDTF">2019-04-08T10:27:55Z</dcterms:created>
  <dcterms:modified xsi:type="dcterms:W3CDTF">2024-02-22T06:53:02Z</dcterms:modified>
</cp:coreProperties>
</file>