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30" d="100"/>
          <a:sy n="3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886797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臺北科技大學暨波爾圖大學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64" y="197086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135F8549-1B70-4C08-9037-F3420DEB52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6567" y="759666"/>
            <a:ext cx="3511162" cy="75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16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User-039054</cp:lastModifiedBy>
  <cp:revision>16</cp:revision>
  <dcterms:created xsi:type="dcterms:W3CDTF">2019-04-08T10:27:55Z</dcterms:created>
  <dcterms:modified xsi:type="dcterms:W3CDTF">2024-02-22T06:54:59Z</dcterms:modified>
</cp:coreProperties>
</file>