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40" d="100"/>
          <a:sy n="40" d="100"/>
        </p:scale>
        <p:origin x="197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24533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臺北科技大學暨臺北市立萬芳醫院</a:t>
                      </a:r>
                      <a:endParaRPr lang="zh-TW" altLang="en-US" sz="4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209691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33DB7D9-9935-4B00-848E-5BA71D30E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516" y="24284"/>
            <a:ext cx="2729140" cy="255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17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User-1443-2</cp:lastModifiedBy>
  <cp:revision>14</cp:revision>
  <dcterms:created xsi:type="dcterms:W3CDTF">2019-04-08T10:27:55Z</dcterms:created>
  <dcterms:modified xsi:type="dcterms:W3CDTF">2024-02-22T07:29:22Z</dcterms:modified>
</cp:coreProperties>
</file>