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30" d="100"/>
          <a:sy n="3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5681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臺北科技大學暨印尼泗水理工大學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4" y="197086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6426901C-20DD-4423-A8BD-73A3A79182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537" y="327382"/>
            <a:ext cx="1886649" cy="188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18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User-039054</cp:lastModifiedBy>
  <cp:revision>18</cp:revision>
  <dcterms:created xsi:type="dcterms:W3CDTF">2019-04-08T10:27:55Z</dcterms:created>
  <dcterms:modified xsi:type="dcterms:W3CDTF">2024-02-22T06:56:28Z</dcterms:modified>
</cp:coreProperties>
</file>