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>
        <p:scale>
          <a:sx n="30" d="100"/>
          <a:sy n="3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423838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臺北科技大學暨昆士蘭大學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1" y="197086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C7A7FCDC-6528-49C8-94F6-AD450A4442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0337" y="197086"/>
            <a:ext cx="2167392" cy="216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15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User-039054</cp:lastModifiedBy>
  <cp:revision>14</cp:revision>
  <dcterms:created xsi:type="dcterms:W3CDTF">2019-04-08T10:27:55Z</dcterms:created>
  <dcterms:modified xsi:type="dcterms:W3CDTF">2024-02-22T06:51:55Z</dcterms:modified>
</cp:coreProperties>
</file>